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58" r:id="rId32"/>
    <p:sldId id="282" r:id="rId33"/>
    <p:sldId id="283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22.11.22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22.11.22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22.11.22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22.11.22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22.11.22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22.11.22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DE" sz="2400" b="1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36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600" dirty="0"/>
                  <a:t>:</a:t>
                </a:r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blipFill>
                <a:blip r:embed="rId3"/>
                <a:stretch>
                  <a:fillRect l="-2198" t="-3077" b="-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r="-241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robust),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stochastic gradient descent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 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675586" y="2554013"/>
                <a:ext cx="56782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6" y="2554013"/>
                <a:ext cx="5678214" cy="646331"/>
              </a:xfrm>
              <a:prstGeom prst="rect">
                <a:avLst/>
              </a:prstGeom>
              <a:blipFill>
                <a:blip r:embed="rId3"/>
                <a:stretch>
                  <a:fillRect l="-668" t="-3846" r="-133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/>
          <p:nvPr/>
        </p:nvCxnSpPr>
        <p:spPr>
          <a:xfrm flipH="1">
            <a:off x="5675586" y="3121572"/>
            <a:ext cx="798786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moment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, e.g., conditional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47" t="-2907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</a:t>
            </a:r>
            <a:r>
              <a:rPr lang="en-GB" dirty="0" err="1"/>
              <a:t>Kullback-Leibler</a:t>
            </a:r>
            <a:r>
              <a:rPr lang="en-GB" dirty="0"/>
              <a:t> divergence (classification)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 unsupervised learning (e.g., principal component analysis)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</a:p>
          <a:p>
            <a:pPr marL="0" indent="0">
              <a:buNone/>
            </a:pP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10051</TotalTime>
  <Words>1831</Words>
  <Application>Microsoft Macintosh PowerPoint</Application>
  <PresentationFormat>Widescreen</PresentationFormat>
  <Paragraphs>281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Felix Wick</cp:lastModifiedBy>
  <cp:revision>244</cp:revision>
  <dcterms:created xsi:type="dcterms:W3CDTF">2022-07-19T12:56:51Z</dcterms:created>
  <dcterms:modified xsi:type="dcterms:W3CDTF">2022-11-22T14:18:22Z</dcterms:modified>
</cp:coreProperties>
</file>